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August </a:t>
            </a:r>
            <a:r>
              <a:rPr lang="en-US" dirty="0" smtClean="0">
                <a:solidFill>
                  <a:schemeClr val="bg1"/>
                </a:solidFill>
              </a:rPr>
              <a:t>30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Falling </a:t>
            </a:r>
            <a:r>
              <a:rPr lang="en-US" sz="3000" dirty="0" smtClean="0">
                <a:solidFill>
                  <a:srgbClr val="00B0F0"/>
                </a:solidFill>
              </a:rPr>
              <a:t>Through the </a:t>
            </a:r>
            <a:r>
              <a:rPr lang="en-US" sz="3000" dirty="0" smtClean="0">
                <a:solidFill>
                  <a:srgbClr val="00B0F0"/>
                </a:solidFill>
              </a:rPr>
              <a:t>Earth </a:t>
            </a:r>
            <a:r>
              <a:rPr lang="en-US" sz="3000" smtClean="0">
                <a:solidFill>
                  <a:srgbClr val="00B0F0"/>
                </a:solidFill>
              </a:rPr>
              <a:t>writing activity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     </a:t>
            </a: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quiz on Friday 9/2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What do you think it would feel like to fall through the layers of the Earth?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Layers of the Earth handouts and notes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42177</TotalTime>
  <Words>100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Tuesday, August 30,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376</cp:revision>
  <cp:lastPrinted>2016-04-26T17:44:54Z</cp:lastPrinted>
  <dcterms:created xsi:type="dcterms:W3CDTF">2015-10-22T15:42:29Z</dcterms:created>
  <dcterms:modified xsi:type="dcterms:W3CDTF">2016-08-30T16:26:04Z</dcterms:modified>
</cp:coreProperties>
</file>